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68" r:id="rId5"/>
    <p:sldId id="259" r:id="rId6"/>
    <p:sldId id="267" r:id="rId7"/>
    <p:sldId id="260" r:id="rId8"/>
    <p:sldId id="265" r:id="rId9"/>
    <p:sldId id="261" r:id="rId10"/>
    <p:sldId id="266" r:id="rId11"/>
    <p:sldId id="262" r:id="rId12"/>
    <p:sldId id="257" r:id="rId13"/>
    <p:sldId id="263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429FD-03E0-DDBC-F570-7B8BA3B50D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68813F-88AB-BB7C-2CEC-0F1A9D917E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74204-9DEB-8E47-87BB-617DF9916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1FDB2-CC36-578B-0D52-319B91755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E0435-4114-FD0B-275D-7C565627C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844719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5B66A-4057-DC99-7714-80B1A8381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A2C814-DE97-B652-E143-452025752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6FCDB-DD63-70A3-E837-E6A8E3815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DA72E-80B8-3246-62FE-D58B06866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FD29B-13CB-97B0-B1CA-3EA41DFC0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05390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DE36CD-30E9-8E2A-FC97-47511BF843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E8D7F4-49D7-114B-D087-E12D5F8B50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46CB5-83F8-9603-FDAF-B57939B1B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CC028-9365-E051-96CA-AF7478052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C85FA-6131-928A-C73D-11810CB59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58404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50C7D-B724-E251-F32F-8B6D00BE1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45EC9-2BD1-153F-A6DB-EAA23CEFD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A5AA9-519A-C1D7-900B-7C5E7B8E0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767EB-1C8F-ACBF-72DC-397628EFF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1B9B8-090A-29B5-1D75-1B02592DE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96627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5AFB7-4270-F76E-16C3-401D3B3F4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EA12BB-7B33-EE6D-1481-5AE1B77E1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08B3A-E693-0440-08AF-C81581974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A83F6-87EC-4706-7652-FDE3A55A8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21263-E262-EF7D-1F29-DF9DACADE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2617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3D31A-393C-C480-3157-56C651C7F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2DEDA-45EA-2DF0-E28F-37BC41E560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4FF1CA-F88B-C723-C4D6-9B1E32309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C2B0EB-5F6B-4839-B20E-66BFE32F2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153103-402D-BE62-FF5D-9C39ECDD0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582C0-E9EC-3291-EEAB-320BACAFD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36960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AB738-1BD6-E60B-1A25-38FB527B5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F8E02-1EF9-57EF-9D10-3C1EE0300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102200-D2A5-FF0D-E78B-CF7651CD85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9E831E-E2A0-400B-A150-E31933D44A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0E4DD1-742E-84E3-0F4D-4BAABF5376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5311F0-15A3-9E40-6BE3-E0B6469E6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0CE938-47FE-A374-4BCA-34BC169D2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4DB8E6-6BB9-09B2-B42E-1A1780000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0099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0B807-2546-7D07-F12E-3D22EC2E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EF4331-E84B-EA66-778D-E1476526D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EE2EF6-B2C5-5C1E-EACD-BB4FCFFA9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F75A91-CADF-B5D0-FCA7-CF0CA3EF5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26999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1974B9-655A-0182-8FB9-BBBF8B41E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514F89-0686-C2A6-9891-0234FDBC8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E89EF1-C0E5-EFC4-BA7D-6B22A56D9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1043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38576-18C9-9A70-4D93-6BBE9E6B5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FD111-98FE-6E85-7592-0CDE8894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05884E-A4CF-7F29-9D6D-84B850BB53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5A8F0D-994B-32DC-8420-DEEE5BBF9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62F059-4554-5644-27BE-915537772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35E9AD-D1C8-8F68-72DD-96FCF875F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7009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ABA35-4BB6-69B3-A468-3EDE71581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696E18-7872-1FE0-81E6-3168B725F8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60530E-8246-F530-09AB-1A82B427D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425A05-77B7-2C61-0923-E03F1B59F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2880F1-8F46-1145-05FC-B9154E82D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AE0B7C-6B69-CA64-710A-3550C1849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78115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508F9C-5366-96AE-BB69-6017E9E6A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C7AD0-C3EE-805E-DEE5-8229A0270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CFA9C-F205-956A-12C0-23AAFA572A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5D7A6-76F6-704A-FDEB-876014E8E3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C04575-F825-35FA-413C-2FEFCAB2E5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94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79B61-78ED-0E41-D2DB-2D540FE81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956" y="2816051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sv-SE" sz="4000" b="1" dirty="0"/>
              <a:t>En neethiyum vishudhiyum </a:t>
            </a:r>
            <a:br>
              <a:rPr lang="sv-SE" sz="4000" b="1" dirty="0"/>
            </a:br>
            <a:r>
              <a:rPr lang="sv-SE" sz="4000" b="1" dirty="0"/>
              <a:t>En yeshuvum than rakthavum</a:t>
            </a:r>
            <a:br>
              <a:rPr lang="sv-SE" sz="4000" b="1" dirty="0"/>
            </a:br>
            <a:r>
              <a:rPr lang="sv-SE" sz="4000" b="1" dirty="0"/>
              <a:t>Verilla aatma sharanam </a:t>
            </a:r>
            <a:br>
              <a:rPr lang="sv-SE" sz="4000" b="1" dirty="0"/>
            </a:br>
            <a:r>
              <a:rPr lang="sv-SE" sz="4000" b="1" dirty="0"/>
              <a:t>Verilla paapa haranam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76E965-0B0C-15A7-798A-1C3193726AF3}"/>
              </a:ext>
            </a:extLst>
          </p:cNvPr>
          <p:cNvSpPr txBox="1">
            <a:spLocks/>
          </p:cNvSpPr>
          <p:nvPr/>
        </p:nvSpPr>
        <p:spPr>
          <a:xfrm>
            <a:off x="440956" y="0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 നീതിയും വിശുദ്ധിയും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 യേശുവും തന്‍രക്തവും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</a:t>
            </a:r>
            <a:endParaRPr lang="ml-IN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വേറില്ല ആത്മശരണം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വേറില്ല പാപഹരണം</a:t>
            </a:r>
            <a:r>
              <a:rPr lang="en-US" sz="13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</a:t>
            </a:r>
            <a:endParaRPr lang="ml-IN" sz="13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         </a:t>
            </a:r>
            <a:endParaRPr lang="en-AE" sz="28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459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17FF2-A57A-53F0-7D71-8E962C406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58602-8B66-96B7-F504-2B8EE4581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80" y="2584937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i="1" dirty="0"/>
              <a:t>En </a:t>
            </a:r>
            <a:r>
              <a:rPr lang="en-US" sz="4000" b="1" i="1" dirty="0" err="1"/>
              <a:t>yeshu</a:t>
            </a:r>
            <a:r>
              <a:rPr lang="en-US" sz="4000" b="1" i="1" dirty="0"/>
              <a:t> </a:t>
            </a:r>
            <a:r>
              <a:rPr lang="en-US" sz="4000" b="1" i="1" dirty="0" err="1"/>
              <a:t>en</a:t>
            </a:r>
            <a:r>
              <a:rPr lang="en-US" sz="4000" b="1" i="1" dirty="0"/>
              <a:t> </a:t>
            </a:r>
            <a:r>
              <a:rPr lang="en-US" sz="4000" b="1" i="1" dirty="0" err="1"/>
              <a:t>immaanuvel</a:t>
            </a:r>
            <a:br>
              <a:rPr lang="en-US" sz="4000" b="1" i="1" dirty="0"/>
            </a:br>
            <a:r>
              <a:rPr lang="en-US" sz="4000" b="1" i="1" dirty="0" err="1"/>
              <a:t>Njaan</a:t>
            </a:r>
            <a:r>
              <a:rPr lang="en-US" sz="4000" b="1" i="1" dirty="0"/>
              <a:t> </a:t>
            </a:r>
            <a:r>
              <a:rPr lang="en-US" sz="4000" b="1" i="1" dirty="0" err="1"/>
              <a:t>nilkkunna</a:t>
            </a:r>
            <a:r>
              <a:rPr lang="en-US" sz="4000" b="1" i="1" dirty="0"/>
              <a:t>-thee </a:t>
            </a:r>
            <a:r>
              <a:rPr lang="en-US" sz="4000" b="1" i="1" dirty="0" err="1"/>
              <a:t>paaramel</a:t>
            </a:r>
            <a:endParaRPr lang="en-AE" sz="4000" b="1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AAEDA4-76E7-915C-CBA3-9733095DF0F5}"/>
              </a:ext>
            </a:extLst>
          </p:cNvPr>
          <p:cNvSpPr txBox="1">
            <a:spLocks/>
          </p:cNvSpPr>
          <p:nvPr/>
        </p:nvSpPr>
        <p:spPr>
          <a:xfrm>
            <a:off x="591680" y="870437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  <a:spcBef>
                <a:spcPts val="0"/>
              </a:spcBef>
              <a:tabLst>
                <a:tab pos="228600" algn="l"/>
                <a:tab pos="457200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 യേശു എന്‍ ഇമ്മാനുവേല്‍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28600" algn="l"/>
                <a:tab pos="457200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ഞാന്‍ നില്‍ക്കുന്നതീ പാറമേല്‍</a:t>
            </a:r>
            <a:endParaRPr lang="en-AE" sz="2800" b="1" i="1" dirty="0">
              <a:latin typeface="ML-TTAmbili" panose="04000000000000000000" pitchFamily="82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endParaRPr lang="en-AE" sz="28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838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A78B1-D044-2D52-A86E-17F3CBC14E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3BBAB-1CF6-7D28-156B-6ED31E6FEB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712" y="3117501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/>
              <a:t>Van </a:t>
            </a:r>
            <a:r>
              <a:rPr lang="en-US" sz="4000" b="1" dirty="0" err="1"/>
              <a:t>mazha</a:t>
            </a:r>
            <a:r>
              <a:rPr lang="en-US" sz="4000" b="1" dirty="0"/>
              <a:t> </a:t>
            </a:r>
            <a:r>
              <a:rPr lang="en-US" sz="4000" b="1" dirty="0" err="1"/>
              <a:t>peyyum</a:t>
            </a:r>
            <a:r>
              <a:rPr lang="en-US" sz="4000" b="1" dirty="0"/>
              <a:t> </a:t>
            </a:r>
            <a:r>
              <a:rPr lang="en-US" sz="4000" b="1" dirty="0" err="1"/>
              <a:t>nerathum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 err="1"/>
              <a:t>Njaan</a:t>
            </a:r>
            <a:r>
              <a:rPr lang="en-US" sz="4000" b="1" dirty="0"/>
              <a:t> </a:t>
            </a:r>
            <a:r>
              <a:rPr lang="en-US" sz="4000" b="1" dirty="0" err="1"/>
              <a:t>nirbhaya-maay</a:t>
            </a:r>
            <a:r>
              <a:rPr lang="en-US" sz="4000" b="1" dirty="0"/>
              <a:t> </a:t>
            </a:r>
            <a:r>
              <a:rPr lang="en-US" sz="4000" b="1" dirty="0" err="1"/>
              <a:t>irikkum</a:t>
            </a:r>
            <a:br>
              <a:rPr lang="en-US" sz="4000" b="1" dirty="0"/>
            </a:br>
            <a:r>
              <a:rPr lang="en-US" sz="4000" b="1" dirty="0" err="1"/>
              <a:t>Kaattadichaalum</a:t>
            </a:r>
            <a:r>
              <a:rPr lang="en-US" sz="4000" b="1" dirty="0"/>
              <a:t> </a:t>
            </a:r>
            <a:r>
              <a:rPr lang="en-US" sz="4000" b="1" dirty="0" err="1"/>
              <a:t>uchathil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 err="1"/>
              <a:t>Paadidum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r>
              <a:rPr lang="en-US" sz="4000" b="1" dirty="0"/>
              <a:t> </a:t>
            </a:r>
            <a:r>
              <a:rPr lang="en-US" sz="4000" b="1" dirty="0" err="1"/>
              <a:t>en</a:t>
            </a:r>
            <a:r>
              <a:rPr lang="en-US" sz="4000" b="1" dirty="0"/>
              <a:t> </a:t>
            </a:r>
            <a:r>
              <a:rPr lang="en-US" sz="4000" b="1" dirty="0" err="1"/>
              <a:t>kottayil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68D447C-3B45-2CA1-7700-6296AB278098}"/>
              </a:ext>
            </a:extLst>
          </p:cNvPr>
          <p:cNvSpPr txBox="1">
            <a:spLocks/>
          </p:cNvSpPr>
          <p:nvPr/>
        </p:nvSpPr>
        <p:spPr>
          <a:xfrm>
            <a:off x="362712" y="0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വന്‍മഴ പെയ്യും നേരത്തും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ഞാന്‍ നിര്‍ഭയമായിരിക്കും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കാറ്റടിച്ചാലും ഉച്ചത്തില്‍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പാടിടും ഞാന്‍ എന്‍ കോട്ടയില്‍-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355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79B61-78ED-0E41-D2DB-2D540FE81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80" y="2584937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i="1" dirty="0"/>
              <a:t>En </a:t>
            </a:r>
            <a:r>
              <a:rPr lang="en-US" sz="4000" b="1" i="1" dirty="0" err="1"/>
              <a:t>yeshu</a:t>
            </a:r>
            <a:r>
              <a:rPr lang="en-US" sz="4000" b="1" i="1" dirty="0"/>
              <a:t> </a:t>
            </a:r>
            <a:r>
              <a:rPr lang="en-US" sz="4000" b="1" i="1" dirty="0" err="1"/>
              <a:t>en</a:t>
            </a:r>
            <a:r>
              <a:rPr lang="en-US" sz="4000" b="1" i="1" dirty="0"/>
              <a:t> </a:t>
            </a:r>
            <a:r>
              <a:rPr lang="en-US" sz="4000" b="1" i="1" dirty="0" err="1"/>
              <a:t>immaanuvel</a:t>
            </a:r>
            <a:br>
              <a:rPr lang="en-US" sz="4000" b="1" i="1" dirty="0"/>
            </a:br>
            <a:r>
              <a:rPr lang="en-US" sz="4000" b="1" i="1" dirty="0" err="1"/>
              <a:t>Njaan</a:t>
            </a:r>
            <a:r>
              <a:rPr lang="en-US" sz="4000" b="1" i="1" dirty="0"/>
              <a:t> </a:t>
            </a:r>
            <a:r>
              <a:rPr lang="en-US" sz="4000" b="1" i="1" dirty="0" err="1"/>
              <a:t>nilkkunna</a:t>
            </a:r>
            <a:r>
              <a:rPr lang="en-US" sz="4000" b="1" i="1" dirty="0"/>
              <a:t>-thee </a:t>
            </a:r>
            <a:r>
              <a:rPr lang="en-US" sz="4000" b="1" i="1" dirty="0" err="1"/>
              <a:t>paaramel</a:t>
            </a:r>
            <a:endParaRPr lang="en-AE" sz="4000" b="1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76E965-0B0C-15A7-798A-1C3193726AF3}"/>
              </a:ext>
            </a:extLst>
          </p:cNvPr>
          <p:cNvSpPr txBox="1">
            <a:spLocks/>
          </p:cNvSpPr>
          <p:nvPr/>
        </p:nvSpPr>
        <p:spPr>
          <a:xfrm>
            <a:off x="591680" y="870437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  <a:spcBef>
                <a:spcPts val="0"/>
              </a:spcBef>
              <a:tabLst>
                <a:tab pos="228600" algn="l"/>
                <a:tab pos="457200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 യേശു എന്‍ ഇമ്മാനുവേല്‍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28600" algn="l"/>
                <a:tab pos="457200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ഞാന്‍ നില്‍ക്കുന്നതീ പാറമേല്‍</a:t>
            </a:r>
            <a:endParaRPr lang="en-AE" sz="2800" b="1" i="1" dirty="0">
              <a:latin typeface="ML-TTAmbili" panose="04000000000000000000" pitchFamily="82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endParaRPr lang="en-AE" sz="28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62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420085-3E98-D05E-8893-43FA225D4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111BF-63F5-D6F3-4AD1-4E0208C67B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712" y="3117501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 err="1"/>
              <a:t>Veenalum</a:t>
            </a:r>
            <a:r>
              <a:rPr lang="en-US" sz="4000" b="1" dirty="0"/>
              <a:t> </a:t>
            </a:r>
            <a:r>
              <a:rPr lang="en-US" sz="4000" b="1" dirty="0" err="1"/>
              <a:t>parvva-thangalum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 err="1"/>
              <a:t>Maanjaalum</a:t>
            </a:r>
            <a:r>
              <a:rPr lang="en-US" sz="4000" b="1" dirty="0"/>
              <a:t> </a:t>
            </a:r>
            <a:r>
              <a:rPr lang="en-US" sz="4000" b="1" dirty="0" err="1"/>
              <a:t>aakaa-shangalum</a:t>
            </a:r>
            <a:br>
              <a:rPr lang="en-US" sz="4000" b="1" dirty="0"/>
            </a:br>
            <a:r>
              <a:rPr lang="en-US" sz="4000" b="1" dirty="0" err="1"/>
              <a:t>Kristhuvin</a:t>
            </a:r>
            <a:r>
              <a:rPr lang="en-US" sz="4000" b="1" dirty="0"/>
              <a:t> </a:t>
            </a:r>
            <a:r>
              <a:rPr lang="en-US" sz="4000" b="1" dirty="0" err="1"/>
              <a:t>raktha-niyamam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 err="1"/>
              <a:t>Maaraathe</a:t>
            </a:r>
            <a:r>
              <a:rPr lang="en-US" sz="4000" b="1" dirty="0"/>
              <a:t> </a:t>
            </a:r>
            <a:r>
              <a:rPr lang="en-US" sz="4000" b="1" dirty="0" err="1"/>
              <a:t>nilkkum</a:t>
            </a:r>
            <a:r>
              <a:rPr lang="en-US" sz="4000" b="1" dirty="0"/>
              <a:t> </a:t>
            </a:r>
            <a:r>
              <a:rPr lang="en-US" sz="4000" b="1" dirty="0" err="1"/>
              <a:t>nischayam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53E7442-1AEF-8B86-6F51-4B1C34A53B0C}"/>
              </a:ext>
            </a:extLst>
          </p:cNvPr>
          <p:cNvSpPr txBox="1">
            <a:spLocks/>
          </p:cNvSpPr>
          <p:nvPr/>
        </p:nvSpPr>
        <p:spPr>
          <a:xfrm>
            <a:off x="362712" y="0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വീണാലും പര്‍വ്വതങ്ങളും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മാഞ്ഞാലും ആകാശങ്ങളും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ക്രിസ്തുവിന്‍ രക്തനിയമം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മാറാതെ നില്‍ക്കും നിശ്ചയം- 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5967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B0A14-4729-4992-53E8-0D9D2EAA8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90702-8446-2652-3862-FD8FA3624C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80" y="2584937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i="1" dirty="0"/>
              <a:t>En </a:t>
            </a:r>
            <a:r>
              <a:rPr lang="en-US" sz="4000" b="1" i="1" dirty="0" err="1"/>
              <a:t>yeshu</a:t>
            </a:r>
            <a:r>
              <a:rPr lang="en-US" sz="4000" b="1" i="1" dirty="0"/>
              <a:t> </a:t>
            </a:r>
            <a:r>
              <a:rPr lang="en-US" sz="4000" b="1" i="1" dirty="0" err="1"/>
              <a:t>en</a:t>
            </a:r>
            <a:r>
              <a:rPr lang="en-US" sz="4000" b="1" i="1" dirty="0"/>
              <a:t> </a:t>
            </a:r>
            <a:r>
              <a:rPr lang="en-US" sz="4000" b="1" i="1" dirty="0" err="1"/>
              <a:t>immaanuvel</a:t>
            </a:r>
            <a:br>
              <a:rPr lang="en-US" sz="4000" b="1" i="1" dirty="0"/>
            </a:br>
            <a:r>
              <a:rPr lang="en-US" sz="4000" b="1" i="1" dirty="0" err="1"/>
              <a:t>Njaan</a:t>
            </a:r>
            <a:r>
              <a:rPr lang="en-US" sz="4000" b="1" i="1" dirty="0"/>
              <a:t> </a:t>
            </a:r>
            <a:r>
              <a:rPr lang="en-US" sz="4000" b="1" i="1" dirty="0" err="1"/>
              <a:t>nilkkunna</a:t>
            </a:r>
            <a:r>
              <a:rPr lang="en-US" sz="4000" b="1" i="1" dirty="0"/>
              <a:t>-thee </a:t>
            </a:r>
            <a:r>
              <a:rPr lang="en-US" sz="4000" b="1" i="1" dirty="0" err="1"/>
              <a:t>paaramel</a:t>
            </a:r>
            <a:endParaRPr lang="en-AE" sz="4000" b="1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9DC8450-0997-38A9-CECD-0827980CBCBC}"/>
              </a:ext>
            </a:extLst>
          </p:cNvPr>
          <p:cNvSpPr txBox="1">
            <a:spLocks/>
          </p:cNvSpPr>
          <p:nvPr/>
        </p:nvSpPr>
        <p:spPr>
          <a:xfrm>
            <a:off x="591680" y="870437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  <a:spcBef>
                <a:spcPts val="0"/>
              </a:spcBef>
              <a:tabLst>
                <a:tab pos="228600" algn="l"/>
                <a:tab pos="457200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 യേശു എന്‍ ഇമ്മാനുവേല്‍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28600" algn="l"/>
                <a:tab pos="457200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ഞാന്‍ നില്‍ക്കുന്നതീ പാറമേല്‍</a:t>
            </a:r>
            <a:endParaRPr lang="en-AE" sz="2800" b="1" i="1" dirty="0">
              <a:latin typeface="ML-TTAmbili" panose="04000000000000000000" pitchFamily="82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endParaRPr lang="en-AE" sz="28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881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CE07B-15A0-63C9-0797-B0EC8B570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7C703-D989-DB06-7CB3-760EF13E40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80" y="2584937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i="1" dirty="0"/>
              <a:t>En </a:t>
            </a:r>
            <a:r>
              <a:rPr lang="en-US" sz="4000" b="1" i="1" dirty="0" err="1"/>
              <a:t>yeshu</a:t>
            </a:r>
            <a:r>
              <a:rPr lang="en-US" sz="4000" b="1" i="1" dirty="0"/>
              <a:t> </a:t>
            </a:r>
            <a:r>
              <a:rPr lang="en-US" sz="4000" b="1" i="1" dirty="0" err="1"/>
              <a:t>en</a:t>
            </a:r>
            <a:r>
              <a:rPr lang="en-US" sz="4000" b="1" i="1" dirty="0"/>
              <a:t> </a:t>
            </a:r>
            <a:r>
              <a:rPr lang="en-US" sz="4000" b="1" i="1" dirty="0" err="1"/>
              <a:t>immaanuvel</a:t>
            </a:r>
            <a:br>
              <a:rPr lang="en-US" sz="4000" b="1" i="1" dirty="0"/>
            </a:br>
            <a:r>
              <a:rPr lang="en-US" sz="4000" b="1" i="1" dirty="0" err="1"/>
              <a:t>Njaan</a:t>
            </a:r>
            <a:r>
              <a:rPr lang="en-US" sz="4000" b="1" i="1" dirty="0"/>
              <a:t> </a:t>
            </a:r>
            <a:r>
              <a:rPr lang="en-US" sz="4000" b="1" i="1" dirty="0" err="1"/>
              <a:t>nilkkunna</a:t>
            </a:r>
            <a:r>
              <a:rPr lang="en-US" sz="4000" b="1" i="1" dirty="0"/>
              <a:t>-thee </a:t>
            </a:r>
            <a:r>
              <a:rPr lang="en-US" sz="4000" b="1" i="1" dirty="0" err="1"/>
              <a:t>paaramel</a:t>
            </a:r>
            <a:endParaRPr lang="en-AE" sz="4000" b="1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E3BC0D7-C7D8-D134-43E7-06BE2B7151C0}"/>
              </a:ext>
            </a:extLst>
          </p:cNvPr>
          <p:cNvSpPr txBox="1">
            <a:spLocks/>
          </p:cNvSpPr>
          <p:nvPr/>
        </p:nvSpPr>
        <p:spPr>
          <a:xfrm>
            <a:off x="591680" y="870437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  <a:spcBef>
                <a:spcPts val="0"/>
              </a:spcBef>
              <a:tabLst>
                <a:tab pos="228600" algn="l"/>
                <a:tab pos="457200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 യേശു എന്‍ ഇമ്മാനുവേല്‍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28600" algn="l"/>
                <a:tab pos="457200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ഞാന്‍ നില്‍ക്കുന്നതീ പാറമേല്‍</a:t>
            </a:r>
            <a:endParaRPr lang="en-AE" sz="2800" b="1" i="1" dirty="0">
              <a:latin typeface="ML-TTAmbili" panose="04000000000000000000" pitchFamily="82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endParaRPr lang="en-AE" sz="28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82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79B61-78ED-0E41-D2DB-2D540FE81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3097404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 err="1"/>
              <a:t>Vrudaavil</a:t>
            </a:r>
            <a:r>
              <a:rPr lang="en-US" sz="4000" b="1" dirty="0"/>
              <a:t> </a:t>
            </a:r>
            <a:r>
              <a:rPr lang="en-US" sz="4000" b="1" dirty="0" err="1"/>
              <a:t>swaya</a:t>
            </a:r>
            <a:r>
              <a:rPr lang="en-US" sz="4000" b="1" dirty="0"/>
              <a:t> </a:t>
            </a:r>
            <a:r>
              <a:rPr lang="en-US" sz="4000" b="1" dirty="0" err="1"/>
              <a:t>neethikal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 err="1"/>
              <a:t>Vrudaavil</a:t>
            </a:r>
            <a:r>
              <a:rPr lang="en-US" sz="4000" b="1" dirty="0"/>
              <a:t> </a:t>
            </a:r>
            <a:r>
              <a:rPr lang="en-US" sz="4000" b="1" dirty="0" err="1"/>
              <a:t>chatha</a:t>
            </a:r>
            <a:r>
              <a:rPr lang="en-US" sz="4000" b="1" dirty="0"/>
              <a:t> </a:t>
            </a:r>
            <a:r>
              <a:rPr lang="en-US" sz="4000" b="1" dirty="0" err="1"/>
              <a:t>reethikal</a:t>
            </a:r>
            <a:br>
              <a:rPr lang="en-US" sz="4000" b="1" dirty="0"/>
            </a:br>
            <a:r>
              <a:rPr lang="en-US" sz="4000" b="1" dirty="0" err="1"/>
              <a:t>Daivathin</a:t>
            </a:r>
            <a:r>
              <a:rPr lang="en-US" sz="4000" b="1" dirty="0"/>
              <a:t> </a:t>
            </a:r>
            <a:r>
              <a:rPr lang="en-US" sz="4000" b="1" dirty="0" err="1"/>
              <a:t>mumbil</a:t>
            </a:r>
            <a:r>
              <a:rPr lang="en-US" sz="4000" b="1" dirty="0"/>
              <a:t> </a:t>
            </a:r>
            <a:r>
              <a:rPr lang="en-US" sz="4000" b="1" dirty="0" err="1"/>
              <a:t>nilkkuvaan</a:t>
            </a:r>
            <a:br>
              <a:rPr lang="en-US" sz="4000" b="1" dirty="0"/>
            </a:br>
            <a:r>
              <a:rPr lang="en-US" sz="4000" b="1" dirty="0" err="1"/>
              <a:t>Rakthathaal</a:t>
            </a:r>
            <a:r>
              <a:rPr lang="en-US" sz="4000" b="1" dirty="0"/>
              <a:t> </a:t>
            </a:r>
            <a:r>
              <a:rPr lang="en-US" sz="4000" b="1" dirty="0" err="1"/>
              <a:t>athre</a:t>
            </a:r>
            <a:r>
              <a:rPr lang="en-US" sz="4000" b="1" dirty="0"/>
              <a:t> </a:t>
            </a:r>
            <a:r>
              <a:rPr lang="en-US" sz="4000" b="1" dirty="0" err="1"/>
              <a:t>praapthan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76E965-0B0C-15A7-798A-1C3193726AF3}"/>
              </a:ext>
            </a:extLst>
          </p:cNvPr>
          <p:cNvSpPr txBox="1">
            <a:spLocks/>
          </p:cNvSpPr>
          <p:nvPr/>
        </p:nvSpPr>
        <p:spPr>
          <a:xfrm>
            <a:off x="362712" y="0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വൃഥാവില്‍ സ്വയനീതികള്‍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വൃഥാവില്‍ ചത്ത രീതികള്‍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ദൈവത്തിന്‍ മുമ്പില്‍ നില്‍ക്കുവാന്‍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രക്തത്താലത്രേ പ്രാപ്തന്‍ ഞാന്‍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012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5CFFB7-3342-E072-3FC9-995045204E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74DAD-42A1-2FF0-85BD-B01BB4035F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80" y="2584937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i="1" dirty="0"/>
              <a:t>En </a:t>
            </a:r>
            <a:r>
              <a:rPr lang="en-US" sz="4000" b="1" i="1" dirty="0" err="1"/>
              <a:t>yeshu</a:t>
            </a:r>
            <a:r>
              <a:rPr lang="en-US" sz="4000" b="1" i="1" dirty="0"/>
              <a:t> </a:t>
            </a:r>
            <a:r>
              <a:rPr lang="en-US" sz="4000" b="1" i="1" dirty="0" err="1"/>
              <a:t>en</a:t>
            </a:r>
            <a:r>
              <a:rPr lang="en-US" sz="4000" b="1" i="1" dirty="0"/>
              <a:t> </a:t>
            </a:r>
            <a:r>
              <a:rPr lang="en-US" sz="4000" b="1" i="1" dirty="0" err="1"/>
              <a:t>immaanuvel</a:t>
            </a:r>
            <a:br>
              <a:rPr lang="en-US" sz="4000" b="1" i="1" dirty="0"/>
            </a:br>
            <a:r>
              <a:rPr lang="en-US" sz="4000" b="1" i="1" dirty="0" err="1"/>
              <a:t>Njaan</a:t>
            </a:r>
            <a:r>
              <a:rPr lang="en-US" sz="4000" b="1" i="1" dirty="0"/>
              <a:t> </a:t>
            </a:r>
            <a:r>
              <a:rPr lang="en-US" sz="4000" b="1" i="1" dirty="0" err="1"/>
              <a:t>nilkkunna</a:t>
            </a:r>
            <a:r>
              <a:rPr lang="en-US" sz="4000" b="1" i="1" dirty="0"/>
              <a:t>-thee </a:t>
            </a:r>
            <a:r>
              <a:rPr lang="en-US" sz="4000" b="1" i="1" dirty="0" err="1"/>
              <a:t>paaramel</a:t>
            </a:r>
            <a:endParaRPr lang="en-AE" sz="4000" b="1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F0D9175-52C3-4FB1-32A3-8DE856BCD136}"/>
              </a:ext>
            </a:extLst>
          </p:cNvPr>
          <p:cNvSpPr txBox="1">
            <a:spLocks/>
          </p:cNvSpPr>
          <p:nvPr/>
        </p:nvSpPr>
        <p:spPr>
          <a:xfrm>
            <a:off x="591680" y="870437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  <a:spcBef>
                <a:spcPts val="0"/>
              </a:spcBef>
              <a:tabLst>
                <a:tab pos="228600" algn="l"/>
                <a:tab pos="457200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 യേശു എന്‍ ഇമ്മാനുവേല്‍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28600" algn="l"/>
                <a:tab pos="457200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ഞാന്‍ നില്‍ക്കുന്നതീ പാറമേല്‍</a:t>
            </a:r>
            <a:endParaRPr lang="en-AE" sz="2800" b="1" i="1" dirty="0">
              <a:latin typeface="ML-TTAmbili" panose="04000000000000000000" pitchFamily="82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endParaRPr lang="en-AE" sz="28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994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79B61-78ED-0E41-D2DB-2D540FE81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712" y="3117501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/>
              <a:t>Ee </a:t>
            </a:r>
            <a:r>
              <a:rPr lang="en-US" sz="4000" b="1" dirty="0" err="1"/>
              <a:t>rakthathi-len</a:t>
            </a:r>
            <a:r>
              <a:rPr lang="en-US" sz="4000" b="1" dirty="0"/>
              <a:t> </a:t>
            </a:r>
            <a:r>
              <a:rPr lang="en-US" sz="4000" b="1" dirty="0" err="1"/>
              <a:t>hrudayam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 err="1"/>
              <a:t>Himathe-kkaalum</a:t>
            </a:r>
            <a:r>
              <a:rPr lang="en-US" sz="4000" b="1" dirty="0"/>
              <a:t> </a:t>
            </a:r>
            <a:r>
              <a:rPr lang="en-US" sz="4000" b="1" dirty="0" err="1"/>
              <a:t>nirmmalam</a:t>
            </a:r>
            <a:br>
              <a:rPr lang="en-US" sz="4000" b="1" dirty="0"/>
            </a:br>
            <a:r>
              <a:rPr lang="en-US" sz="4000" b="1" dirty="0" err="1"/>
              <a:t>Ennurackkunna</a:t>
            </a:r>
            <a:r>
              <a:rPr lang="en-US" sz="4000" b="1" dirty="0"/>
              <a:t> </a:t>
            </a:r>
            <a:r>
              <a:rPr lang="en-US" sz="4000" b="1" dirty="0" err="1"/>
              <a:t>vachanam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 err="1"/>
              <a:t>Theerkkunnu</a:t>
            </a:r>
            <a:r>
              <a:rPr lang="en-US" sz="4000" b="1" dirty="0"/>
              <a:t> </a:t>
            </a:r>
            <a:r>
              <a:rPr lang="en-US" sz="4000" b="1" dirty="0" err="1"/>
              <a:t>sarvva</a:t>
            </a:r>
            <a:r>
              <a:rPr lang="en-US" sz="4000" b="1" dirty="0"/>
              <a:t> </a:t>
            </a:r>
            <a:r>
              <a:rPr lang="en-US" sz="4000" b="1" dirty="0" err="1"/>
              <a:t>samshayam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76E965-0B0C-15A7-798A-1C3193726AF3}"/>
              </a:ext>
            </a:extLst>
          </p:cNvPr>
          <p:cNvSpPr txBox="1">
            <a:spLocks/>
          </p:cNvSpPr>
          <p:nvPr/>
        </p:nvSpPr>
        <p:spPr>
          <a:xfrm>
            <a:off x="362712" y="0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ഈ രക്തത്തിലെന്‍ ഹൃദയം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ഹിമത്തെക്കാളും നിര്‍മ്മലം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എന്നുരയ്ക്കുന്ന വചനം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തീര്‍ക്കുന്നു സര്‍വ്വ സംശയം-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001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727AF-0997-2837-8610-D4BDAC5D1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4CF7B-C314-464E-C7FC-0C54C41609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80" y="2584937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i="1" dirty="0"/>
              <a:t>En </a:t>
            </a:r>
            <a:r>
              <a:rPr lang="en-US" sz="4000" b="1" i="1" dirty="0" err="1"/>
              <a:t>yeshu</a:t>
            </a:r>
            <a:r>
              <a:rPr lang="en-US" sz="4000" b="1" i="1" dirty="0"/>
              <a:t> </a:t>
            </a:r>
            <a:r>
              <a:rPr lang="en-US" sz="4000" b="1" i="1" dirty="0" err="1"/>
              <a:t>en</a:t>
            </a:r>
            <a:r>
              <a:rPr lang="en-US" sz="4000" b="1" i="1" dirty="0"/>
              <a:t> </a:t>
            </a:r>
            <a:r>
              <a:rPr lang="en-US" sz="4000" b="1" i="1" dirty="0" err="1"/>
              <a:t>immaanuvel</a:t>
            </a:r>
            <a:br>
              <a:rPr lang="en-US" sz="4000" b="1" i="1" dirty="0"/>
            </a:br>
            <a:r>
              <a:rPr lang="en-US" sz="4000" b="1" i="1" dirty="0" err="1"/>
              <a:t>Njaan</a:t>
            </a:r>
            <a:r>
              <a:rPr lang="en-US" sz="4000" b="1" i="1" dirty="0"/>
              <a:t> </a:t>
            </a:r>
            <a:r>
              <a:rPr lang="en-US" sz="4000" b="1" i="1" dirty="0" err="1"/>
              <a:t>nilkkunna</a:t>
            </a:r>
            <a:r>
              <a:rPr lang="en-US" sz="4000" b="1" i="1" dirty="0"/>
              <a:t>-thee </a:t>
            </a:r>
            <a:r>
              <a:rPr lang="en-US" sz="4000" b="1" i="1" dirty="0" err="1"/>
              <a:t>paaramel</a:t>
            </a:r>
            <a:endParaRPr lang="en-AE" sz="4000" b="1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04BB5DF-6D0F-04AC-CAD7-FB21FFC96C1C}"/>
              </a:ext>
            </a:extLst>
          </p:cNvPr>
          <p:cNvSpPr txBox="1">
            <a:spLocks/>
          </p:cNvSpPr>
          <p:nvPr/>
        </p:nvSpPr>
        <p:spPr>
          <a:xfrm>
            <a:off x="591680" y="870437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  <a:spcBef>
                <a:spcPts val="0"/>
              </a:spcBef>
              <a:tabLst>
                <a:tab pos="228600" algn="l"/>
                <a:tab pos="457200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 യേശു എന്‍ ഇമ്മാനുവേല്‍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28600" algn="l"/>
                <a:tab pos="457200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ഞാന്‍ നില്‍ക്കുന്നതീ പാറമേല്‍</a:t>
            </a:r>
            <a:endParaRPr lang="en-AE" sz="2800" b="1" i="1" dirty="0">
              <a:latin typeface="ML-TTAmbili" panose="04000000000000000000" pitchFamily="82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endParaRPr lang="en-AE" sz="28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663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1DA68-CAAF-E22C-23C4-C9AE71BEE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A3A81-722B-4B03-E9B5-4EC2832FEB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712" y="3117501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 err="1"/>
              <a:t>Aarenne</a:t>
            </a:r>
            <a:r>
              <a:rPr lang="en-US" sz="4000" b="1" dirty="0"/>
              <a:t> </a:t>
            </a:r>
            <a:r>
              <a:rPr lang="en-US" sz="4000" b="1" dirty="0" err="1"/>
              <a:t>kuttam</a:t>
            </a:r>
            <a:r>
              <a:rPr lang="en-US" sz="4000" b="1" dirty="0"/>
              <a:t> </a:t>
            </a:r>
            <a:r>
              <a:rPr lang="en-US" sz="4000" b="1" dirty="0" err="1"/>
              <a:t>chumathum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/>
              <a:t>Aar </a:t>
            </a:r>
            <a:r>
              <a:rPr lang="en-US" sz="4000" b="1" dirty="0" err="1"/>
              <a:t>shikshakkenne</a:t>
            </a:r>
            <a:r>
              <a:rPr lang="en-US" sz="4000" b="1" dirty="0"/>
              <a:t> </a:t>
            </a:r>
            <a:r>
              <a:rPr lang="en-US" sz="4000" b="1" dirty="0" err="1"/>
              <a:t>vidhikkum</a:t>
            </a:r>
            <a:br>
              <a:rPr lang="en-US" sz="4000" b="1" dirty="0"/>
            </a:br>
            <a:r>
              <a:rPr lang="en-US" sz="4000" b="1" dirty="0" err="1"/>
              <a:t>Njaan</a:t>
            </a:r>
            <a:r>
              <a:rPr lang="en-US" sz="4000" b="1" dirty="0"/>
              <a:t> </a:t>
            </a:r>
            <a:r>
              <a:rPr lang="en-US" sz="4000" b="1" dirty="0" err="1"/>
              <a:t>daiva</a:t>
            </a:r>
            <a:r>
              <a:rPr lang="en-US" sz="4000" b="1" dirty="0"/>
              <a:t> </a:t>
            </a:r>
            <a:r>
              <a:rPr lang="en-US" sz="4000" b="1" dirty="0" err="1"/>
              <a:t>neethi</a:t>
            </a:r>
            <a:r>
              <a:rPr lang="en-US" sz="4000" b="1" dirty="0"/>
              <a:t> </a:t>
            </a:r>
            <a:r>
              <a:rPr lang="en-US" sz="4000" b="1" dirty="0" err="1"/>
              <a:t>aakuvaan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 err="1"/>
              <a:t>Paapamaay</a:t>
            </a:r>
            <a:r>
              <a:rPr lang="en-US" sz="4000" b="1" dirty="0"/>
              <a:t> </a:t>
            </a:r>
            <a:r>
              <a:rPr lang="en-US" sz="4000" b="1" dirty="0" err="1"/>
              <a:t>theernn</a:t>
            </a:r>
            <a:r>
              <a:rPr lang="en-US" sz="4000" b="1" dirty="0"/>
              <a:t> </a:t>
            </a:r>
            <a:r>
              <a:rPr lang="en-US" sz="4000" b="1" dirty="0" err="1"/>
              <a:t>en</a:t>
            </a:r>
            <a:r>
              <a:rPr lang="en-US" sz="4000" b="1" dirty="0"/>
              <a:t> </a:t>
            </a:r>
            <a:r>
              <a:rPr lang="en-US" sz="4000" b="1" dirty="0" err="1"/>
              <a:t>rakshakan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72D11A9-9F26-5A77-2E4D-E3776E8280E2}"/>
              </a:ext>
            </a:extLst>
          </p:cNvPr>
          <p:cNvSpPr txBox="1">
            <a:spLocks/>
          </p:cNvSpPr>
          <p:nvPr/>
        </p:nvSpPr>
        <p:spPr>
          <a:xfrm>
            <a:off x="362712" y="0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ആരെന്നെ കുറ്റം ചുമത്തും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ആര്‍ ശിക്ഷയ്ക്കെന്നെ വിധിക്കും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ഞാന്‍ ദൈവനീതി ആകുവാന്‍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പാപമായ് തീര്‍ന്നെന്‍ രക്ഷകന്‍-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973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3120A-5334-A180-8D0C-C3833CA38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FFCFB-DF44-3D3F-828F-E1A109DB98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80" y="2584937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i="1" dirty="0"/>
              <a:t>En </a:t>
            </a:r>
            <a:r>
              <a:rPr lang="en-US" sz="4000" b="1" i="1" dirty="0" err="1"/>
              <a:t>yeshu</a:t>
            </a:r>
            <a:r>
              <a:rPr lang="en-US" sz="4000" b="1" i="1" dirty="0"/>
              <a:t> </a:t>
            </a:r>
            <a:r>
              <a:rPr lang="en-US" sz="4000" b="1" i="1" dirty="0" err="1"/>
              <a:t>en</a:t>
            </a:r>
            <a:r>
              <a:rPr lang="en-US" sz="4000" b="1" i="1" dirty="0"/>
              <a:t> </a:t>
            </a:r>
            <a:r>
              <a:rPr lang="en-US" sz="4000" b="1" i="1" dirty="0" err="1"/>
              <a:t>immaanuvel</a:t>
            </a:r>
            <a:br>
              <a:rPr lang="en-US" sz="4000" b="1" i="1" dirty="0"/>
            </a:br>
            <a:r>
              <a:rPr lang="en-US" sz="4000" b="1" i="1" dirty="0" err="1"/>
              <a:t>Njaan</a:t>
            </a:r>
            <a:r>
              <a:rPr lang="en-US" sz="4000" b="1" i="1" dirty="0"/>
              <a:t> </a:t>
            </a:r>
            <a:r>
              <a:rPr lang="en-US" sz="4000" b="1" i="1" dirty="0" err="1"/>
              <a:t>nilkkunna</a:t>
            </a:r>
            <a:r>
              <a:rPr lang="en-US" sz="4000" b="1" i="1" dirty="0"/>
              <a:t>-thee </a:t>
            </a:r>
            <a:r>
              <a:rPr lang="en-US" sz="4000" b="1" i="1" dirty="0" err="1"/>
              <a:t>paaramel</a:t>
            </a:r>
            <a:endParaRPr lang="en-AE" sz="4000" b="1" i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5DC646D-99E0-F193-0EDC-8B6D0B37DB28}"/>
              </a:ext>
            </a:extLst>
          </p:cNvPr>
          <p:cNvSpPr txBox="1">
            <a:spLocks/>
          </p:cNvSpPr>
          <p:nvPr/>
        </p:nvSpPr>
        <p:spPr>
          <a:xfrm>
            <a:off x="591680" y="870437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  <a:spcBef>
                <a:spcPts val="0"/>
              </a:spcBef>
              <a:tabLst>
                <a:tab pos="228600" algn="l"/>
                <a:tab pos="457200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എന്‍ യേശു എന്‍ ഇമ്മാനുവേല്‍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28600" algn="l"/>
                <a:tab pos="457200" algn="l"/>
              </a:tabLst>
            </a:pPr>
            <a:r>
              <a:rPr lang="ml-I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ഞാന്‍ നില്‍ക്കുന്നതീ പാറമേല്‍</a:t>
            </a:r>
            <a:endParaRPr lang="en-AE" sz="2800" b="1" i="1" dirty="0">
              <a:latin typeface="ML-TTAmbili" panose="04000000000000000000" pitchFamily="82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endParaRPr lang="en-AE" sz="28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599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3E9D9-2503-DDE1-CF28-7893458CE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D2C44-2888-936D-AFDE-BBF2C922C2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712" y="3117501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 err="1"/>
              <a:t>Samhaara</a:t>
            </a:r>
            <a:r>
              <a:rPr lang="en-US" sz="4000" b="1" dirty="0"/>
              <a:t> </a:t>
            </a:r>
            <a:r>
              <a:rPr lang="en-US" sz="4000" b="1" dirty="0" err="1"/>
              <a:t>doothan</a:t>
            </a:r>
            <a:r>
              <a:rPr lang="en-US" sz="4000" b="1" dirty="0"/>
              <a:t> </a:t>
            </a:r>
            <a:r>
              <a:rPr lang="en-US" sz="4000" b="1" dirty="0" err="1"/>
              <a:t>aduthaal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/>
              <a:t>Ee </a:t>
            </a:r>
            <a:r>
              <a:rPr lang="en-US" sz="4000" b="1" dirty="0" err="1"/>
              <a:t>raktham</a:t>
            </a:r>
            <a:r>
              <a:rPr lang="en-US" sz="4000" b="1" dirty="0"/>
              <a:t> </a:t>
            </a:r>
            <a:r>
              <a:rPr lang="en-US" sz="4000" b="1" dirty="0" err="1"/>
              <a:t>enmel</a:t>
            </a:r>
            <a:r>
              <a:rPr lang="en-US" sz="4000" b="1" dirty="0"/>
              <a:t> </a:t>
            </a:r>
            <a:r>
              <a:rPr lang="en-US" sz="4000" b="1" dirty="0" err="1"/>
              <a:t>kaankayaal</a:t>
            </a:r>
            <a:br>
              <a:rPr lang="en-US" sz="4000" b="1" dirty="0"/>
            </a:br>
            <a:r>
              <a:rPr lang="en-US" sz="4000" b="1" dirty="0" err="1"/>
              <a:t>Thaan</a:t>
            </a:r>
            <a:r>
              <a:rPr lang="en-US" sz="4000" b="1" dirty="0"/>
              <a:t> </a:t>
            </a:r>
            <a:r>
              <a:rPr lang="en-US" sz="4000" b="1" dirty="0" err="1"/>
              <a:t>kadannu</a:t>
            </a:r>
            <a:r>
              <a:rPr lang="en-US" sz="4000" b="1" dirty="0"/>
              <a:t> pom </a:t>
            </a:r>
            <a:r>
              <a:rPr lang="en-US" sz="4000" b="1" dirty="0" err="1"/>
              <a:t>udane</a:t>
            </a:r>
            <a:r>
              <a:rPr lang="en-US" sz="4000" b="1" dirty="0"/>
              <a:t> </a:t>
            </a:r>
            <a:br>
              <a:rPr lang="en-US" sz="4000" b="1" dirty="0"/>
            </a:br>
            <a:r>
              <a:rPr lang="en-US" sz="4000" b="1" dirty="0"/>
              <a:t>Nin </a:t>
            </a:r>
            <a:r>
              <a:rPr lang="en-US" sz="4000" b="1" dirty="0" err="1"/>
              <a:t>veedu</a:t>
            </a:r>
            <a:r>
              <a:rPr lang="en-US" sz="4000" b="1" dirty="0"/>
              <a:t> </a:t>
            </a:r>
            <a:r>
              <a:rPr lang="en-US" sz="4000" b="1" dirty="0" err="1"/>
              <a:t>daiva</a:t>
            </a:r>
            <a:r>
              <a:rPr lang="en-US" sz="4000" b="1" dirty="0"/>
              <a:t> </a:t>
            </a:r>
            <a:r>
              <a:rPr lang="en-US" sz="4000" b="1" dirty="0" err="1"/>
              <a:t>suthane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E7C6DFC-6C4B-431C-05C2-3860D4028005}"/>
              </a:ext>
            </a:extLst>
          </p:cNvPr>
          <p:cNvSpPr txBox="1">
            <a:spLocks/>
          </p:cNvSpPr>
          <p:nvPr/>
        </p:nvSpPr>
        <p:spPr>
          <a:xfrm>
            <a:off x="362712" y="0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സംഹാരദൂതന്‍ അടുത്താല്‍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ഈ രക്തം എന്‍മേല്‍ കാണ്‍കയാല്‍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താന്‍ കടന്നുപോം ഉടനെ </a:t>
            </a: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നിന്‍വീടു ദൈവസുതനേ-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3792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288</Words>
  <Application>Microsoft Office PowerPoint</Application>
  <PresentationFormat>Widescreen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ML-TTAmbili</vt:lpstr>
      <vt:lpstr>Times New Roman</vt:lpstr>
      <vt:lpstr>Office Theme</vt:lpstr>
      <vt:lpstr>En neethiyum vishudhiyum  En yeshuvum than rakthavum Verilla aatma sharanam  Verilla paapa haranam</vt:lpstr>
      <vt:lpstr>En yeshu en immaanuvel Njaan nilkkunna-thee paaramel</vt:lpstr>
      <vt:lpstr>Vrudaavil swaya neethikal  Vrudaavil chatha reethikal Daivathin mumbil nilkkuvaan Rakthathaal athre praapthan njaan</vt:lpstr>
      <vt:lpstr>En yeshu en immaanuvel Njaan nilkkunna-thee paaramel</vt:lpstr>
      <vt:lpstr>Ee rakthathi-len hrudayam  Himathe-kkaalum nirmmalam Ennurackkunna vachanam  Theerkkunnu sarvva samshayam</vt:lpstr>
      <vt:lpstr>En yeshu en immaanuvel Njaan nilkkunna-thee paaramel</vt:lpstr>
      <vt:lpstr>Aarenne kuttam chumathum  Aar shikshakkenne vidhikkum Njaan daiva neethi aakuvaan  Paapamaay theernn en rakshakan</vt:lpstr>
      <vt:lpstr>En yeshu en immaanuvel Njaan nilkkunna-thee paaramel</vt:lpstr>
      <vt:lpstr>Samhaara doothan aduthaal  Ee raktham enmel kaankayaal Thaan kadannu pom udane  Nin veedu daiva suthane</vt:lpstr>
      <vt:lpstr>En yeshu en immaanuvel Njaan nilkkunna-thee paaramel</vt:lpstr>
      <vt:lpstr>Van mazha peyyum nerathum  Njaan nirbhaya-maay irikkum Kaattadichaalum uchathil  Paadidum njaan en kottayil</vt:lpstr>
      <vt:lpstr>En yeshu en immaanuvel Njaan nilkkunna-thee paaramel</vt:lpstr>
      <vt:lpstr>Veenalum parvva-thangalum  Maanjaalum aakaa-shangalum Kristhuvin raktha-niyamam  Maaraathe nilkkum nischayam</vt:lpstr>
      <vt:lpstr>En yeshu en immaanuvel Njaan nilkkunna-thee paaramel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എന്‍ നീതിയും വിശുദ്ധിയും  </dc:title>
  <dc:subject>145</dc:subject>
  <dc:creator>Bcc Abca</dc:creator>
  <cp:keywords>Formatting Pending</cp:keywords>
  <cp:lastModifiedBy>Shaji Varghese</cp:lastModifiedBy>
  <cp:revision>16</cp:revision>
  <dcterms:created xsi:type="dcterms:W3CDTF">2024-01-07T05:27:07Z</dcterms:created>
  <dcterms:modified xsi:type="dcterms:W3CDTF">2025-10-21T19:34:43Z</dcterms:modified>
</cp:coreProperties>
</file>